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E09011-FB3C-42C6-A72E-2D9B0FC64ACD}" type="datetimeFigureOut">
              <a:rPr lang="en-US" smtClean="0"/>
              <a:t>8/8/2011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81E070-9373-4A53-920E-4B4CAE4F6AB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Close Reading</a:t>
            </a:r>
          </a:p>
        </p:txBody>
      </p:sp>
      <p:sp>
        <p:nvSpPr>
          <p:cNvPr id="3075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en-US" smtClean="0"/>
              <a:t>Definition: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Close Reading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>
            <a:normAutofit lnSpcReduction="1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The Before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	-what you already know about the topic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	-can involve research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	-make predictions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		a. what do you think it will be about?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	-scan it first, look at all the pretty things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	-assess the text through the index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 smtClean="0"/>
              <a:t>	-note structure/type 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US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Close Reading</a:t>
            </a:r>
          </a:p>
        </p:txBody>
      </p:sp>
      <p:sp>
        <p:nvSpPr>
          <p:cNvPr id="512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en-US" smtClean="0"/>
              <a:t>While</a:t>
            </a:r>
          </a:p>
          <a:p>
            <a:pPr>
              <a:buFont typeface="Arial" charset="0"/>
              <a:buNone/>
            </a:pPr>
            <a:r>
              <a:rPr lang="en-US" smtClean="0"/>
              <a:t>	-Actively read</a:t>
            </a:r>
          </a:p>
          <a:p>
            <a:pPr>
              <a:buFont typeface="Arial" charset="0"/>
              <a:buNone/>
            </a:pPr>
            <a:r>
              <a:rPr lang="en-US" smtClean="0"/>
              <a:t>		a.High-lighting, underlining</a:t>
            </a:r>
          </a:p>
          <a:p>
            <a:pPr>
              <a:buFont typeface="Arial" charset="0"/>
              <a:buNone/>
            </a:pPr>
            <a:r>
              <a:rPr lang="en-US" smtClean="0"/>
              <a:t>		b. making notes</a:t>
            </a:r>
          </a:p>
          <a:p>
            <a:pPr>
              <a:buFont typeface="Arial" charset="0"/>
              <a:buNone/>
            </a:pPr>
            <a:r>
              <a:rPr lang="en-US" smtClean="0"/>
              <a:t>		c. summarizing what you are reading</a:t>
            </a:r>
          </a:p>
          <a:p>
            <a:pPr>
              <a:buFont typeface="Arial" charset="0"/>
              <a:buNone/>
            </a:pPr>
            <a:r>
              <a:rPr lang="en-US" smtClean="0"/>
              <a:t>		d. reacting and questioning</a:t>
            </a:r>
          </a:p>
          <a:p>
            <a:pPr>
              <a:buFont typeface="Arial" charset="0"/>
              <a:buNone/>
            </a:pPr>
            <a:endParaRPr lang="en-US" smtClean="0"/>
          </a:p>
          <a:p>
            <a:pPr>
              <a:buFont typeface="Arial" charset="0"/>
              <a:buNone/>
            </a:pPr>
            <a:endParaRPr lang="en-US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Close Reading</a:t>
            </a:r>
          </a:p>
        </p:txBody>
      </p:sp>
      <p:sp>
        <p:nvSpPr>
          <p:cNvPr id="614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Arial" charset="0"/>
              <a:buNone/>
            </a:pPr>
            <a:r>
              <a:rPr lang="en-US" smtClean="0"/>
              <a:t>The After</a:t>
            </a:r>
          </a:p>
          <a:p>
            <a:pPr>
              <a:buFont typeface="Arial" charset="0"/>
              <a:buNone/>
            </a:pPr>
            <a:r>
              <a:rPr lang="en-US" smtClean="0"/>
              <a:t>	-make connections</a:t>
            </a:r>
          </a:p>
          <a:p>
            <a:pPr>
              <a:buFont typeface="Arial" charset="0"/>
              <a:buNone/>
            </a:pPr>
            <a:r>
              <a:rPr lang="en-US" smtClean="0"/>
              <a:t>		a. text to text</a:t>
            </a:r>
          </a:p>
          <a:p>
            <a:pPr>
              <a:buFont typeface="Arial" charset="0"/>
              <a:buNone/>
            </a:pPr>
            <a:r>
              <a:rPr lang="en-US" smtClean="0"/>
              <a:t>		b. text to self</a:t>
            </a:r>
          </a:p>
          <a:p>
            <a:pPr>
              <a:buFont typeface="Arial" charset="0"/>
              <a:buNone/>
            </a:pPr>
            <a:r>
              <a:rPr lang="en-US" smtClean="0"/>
              <a:t>		c. text to society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Must always ask what is the ____</a:t>
            </a:r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Purpose</a:t>
            </a:r>
          </a:p>
          <a:p>
            <a:r>
              <a:rPr lang="en-US" smtClean="0"/>
              <a:t>Intention</a:t>
            </a:r>
          </a:p>
          <a:p>
            <a:r>
              <a:rPr lang="en-US" smtClean="0"/>
              <a:t>Motivation</a:t>
            </a:r>
          </a:p>
          <a:p>
            <a:r>
              <a:rPr lang="en-US" smtClean="0"/>
              <a:t>Bias</a:t>
            </a:r>
          </a:p>
          <a:p>
            <a:r>
              <a:rPr lang="en-US" smtClean="0"/>
              <a:t>Viewpoint</a:t>
            </a:r>
          </a:p>
          <a:p>
            <a:r>
              <a:rPr lang="en-US" smtClean="0"/>
              <a:t>Credibility</a:t>
            </a:r>
          </a:p>
          <a:p>
            <a:r>
              <a:rPr lang="en-US" smtClean="0"/>
              <a:t>Reliability</a:t>
            </a:r>
          </a:p>
          <a:p>
            <a:pPr>
              <a:buFont typeface="Arial" charset="0"/>
              <a:buNone/>
            </a:pPr>
            <a:endParaRPr lang="en-US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Different Types of Non-Fiction </a:t>
            </a:r>
          </a:p>
        </p:txBody>
      </p:sp>
      <p:sp>
        <p:nvSpPr>
          <p:cNvPr id="1024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mtClean="0"/>
              <a:t>Description</a:t>
            </a:r>
          </a:p>
          <a:p>
            <a:r>
              <a:rPr lang="en-US" smtClean="0"/>
              <a:t>Compare/Contrast</a:t>
            </a:r>
          </a:p>
          <a:p>
            <a:r>
              <a:rPr lang="en-US" smtClean="0"/>
              <a:t>Cause and Effect</a:t>
            </a:r>
          </a:p>
          <a:p>
            <a:r>
              <a:rPr lang="en-US" smtClean="0"/>
              <a:t>Chronology/Sequence</a:t>
            </a:r>
          </a:p>
          <a:p>
            <a:r>
              <a:rPr lang="en-US" smtClean="0"/>
              <a:t>Procedural</a:t>
            </a:r>
          </a:p>
          <a:p>
            <a:r>
              <a:rPr lang="en-US" smtClean="0"/>
              <a:t>Question/Answer</a:t>
            </a:r>
          </a:p>
          <a:p>
            <a:r>
              <a:rPr lang="en-US" smtClean="0"/>
              <a:t>Problem/Solution</a:t>
            </a:r>
          </a:p>
          <a:p>
            <a:pPr>
              <a:buFont typeface="Arial" charset="0"/>
              <a:buNone/>
            </a:pPr>
            <a:endParaRPr lang="en-US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42</Words>
  <Application>Microsoft Office PowerPoint</Application>
  <PresentationFormat>On-screen Show (4:3)</PresentationFormat>
  <Paragraphs>40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Office Theme</vt:lpstr>
      <vt:lpstr>Close Reading</vt:lpstr>
      <vt:lpstr>Close Reading</vt:lpstr>
      <vt:lpstr>Close Reading</vt:lpstr>
      <vt:lpstr>Close Reading</vt:lpstr>
      <vt:lpstr>Must always ask what is the ____</vt:lpstr>
      <vt:lpstr>Different Types of Non-Fiction </vt:lpstr>
    </vt:vector>
  </TitlesOfParts>
  <Company>PVSD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Close Reading</dc:title>
  <dc:creator>Teacher</dc:creator>
  <cp:lastModifiedBy>Teacher</cp:lastModifiedBy>
  <cp:revision>1</cp:revision>
  <dcterms:created xsi:type="dcterms:W3CDTF">2011-08-08T13:14:40Z</dcterms:created>
  <dcterms:modified xsi:type="dcterms:W3CDTF">2011-08-08T13:18:04Z</dcterms:modified>
</cp:coreProperties>
</file>

<file path=docProps/thumbnail.jpeg>
</file>